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svg" ContentType="image/svg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presProps" Target="presProps.xml"/>
  <Relationship Id="rId26" Type="http://schemas.openxmlformats.org/officeDocument/2006/relationships/viewProps" Target="viewProps.xml"/>
  <Relationship Id="rId27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755759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1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1010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1111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1212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1313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1414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1515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1616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1717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1818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191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2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2020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2121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2222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33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44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55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66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77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88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63_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1.jpg" descr="tinywow_to_ppt_1609966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10.jpg" descr="tinywow_to_ppt_16099663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11.jpg" descr="tinywow_to_ppt_16099663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12.jpg" descr="tinywow_to_ppt_16099663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13.jpg" descr="tinywow_to_ppt_16099663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14.jpg" descr="tinywow_to_ppt_16099663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15.jpg" descr="tinywow_to_ppt_16099663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16.jpg" descr="tinywow_to_ppt_16099663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17.jpg" descr="tinywow_to_ppt_16099663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18.jpg" descr="tinywow_to_ppt_16099663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19.jpg" descr="tinywow_to_ppt_16099663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2.jpg" descr="tinywow_to_ppt_16099663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20.jpg" descr="tinywow_to_ppt_16099663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21.jpg" descr="tinywow_to_ppt_16099663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22.jpg" descr="tinywow_to_ppt_16099663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3.jpg" descr="tinywow_to_ppt_16099663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4.jpg" descr="tinywow_to_ppt_16099663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5.jpg" descr="tinywow_to_ppt_16099663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6.jpg" descr="tinywow_to_ppt_16099663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7.jpg" descr="tinywow_to_ppt_16099663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8.jpg" descr="tinywow_to_ppt_16099663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63_9.jpg" descr="tinywow_to_ppt_16099663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3">
  <a:themeElements>
    <a:clrScheme name="Theme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22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2023-03-11T13:28:38Z</dcterms:created>
  <dcterms:modified xsi:type="dcterms:W3CDTF">2023-03-11T13:28:38Z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